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91467353_1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d91467353_1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d91467353_1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d91467353_1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d91467353_1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d91467353_1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d91467353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d91467353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d91467353_1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d91467353_1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d91467353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d91467353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91467353_1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d91467353_1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9146735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9146735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9146735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9146735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d9146735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d9146735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d5b3c6ac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d5b3c6a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d9146735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d9146735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d914673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d914673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9146735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9146735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d91467353_1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d91467353_1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06375"/>
            <a:ext cx="8520600" cy="12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Team Traffic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359850"/>
            <a:ext cx="8520600" cy="12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Optimization Problem Application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D85C6"/>
                </a:solidFill>
              </a:rPr>
              <a:t>Aaron Lyons, Adam Reichanadter, Alex Smith, Anthony Chavez, Joe Kurtz, </a:t>
            </a:r>
            <a:endParaRPr sz="1100">
              <a:solidFill>
                <a:srgbClr val="3D85C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D85C6"/>
                </a:solidFill>
              </a:rPr>
              <a:t>Brandon Wichman, Joshua Peter, Sam Clement, Soheil Sepahyar, Yuchen Wang</a:t>
            </a:r>
            <a:endParaRPr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2/11/2020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0" y="47738"/>
            <a:ext cx="2585173" cy="50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728" y="142900"/>
            <a:ext cx="6208823" cy="442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275" y="0"/>
            <a:ext cx="5328725" cy="379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0" y="1847925"/>
            <a:ext cx="4131850" cy="294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3"/>
          <p:cNvCxnSpPr/>
          <p:nvPr/>
        </p:nvCxnSpPr>
        <p:spPr>
          <a:xfrm flipH="1">
            <a:off x="4552100" y="2792600"/>
            <a:ext cx="3355500" cy="712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23"/>
          <p:cNvSpPr txBox="1"/>
          <p:nvPr/>
        </p:nvSpPr>
        <p:spPr>
          <a:xfrm>
            <a:off x="1478175" y="2735600"/>
            <a:ext cx="27855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session has been saved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31850" cy="29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75" y="1361175"/>
            <a:ext cx="5226350" cy="3724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4"/>
          <p:cNvCxnSpPr/>
          <p:nvPr/>
        </p:nvCxnSpPr>
        <p:spPr>
          <a:xfrm>
            <a:off x="3008475" y="2252800"/>
            <a:ext cx="1802400" cy="1109700"/>
          </a:xfrm>
          <a:prstGeom prst="curvedConnector3">
            <a:avLst>
              <a:gd fmla="val 24735" name="adj1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21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Usability Goals and Concerns</a:t>
            </a:r>
            <a:endParaRPr b="1" sz="40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Have all relevant use information on a single page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Design application so that minimal instructional content is needed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Include a large map for instructor to teach with while including other necessary information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Concerns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ease of selecting paths on a mobile phone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Where to display drive times and other technical data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Displaying different data to each student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6" name="Google Shape;136;p25"/>
          <p:cNvCxnSpPr/>
          <p:nvPr/>
        </p:nvCxnSpPr>
        <p:spPr>
          <a:xfrm>
            <a:off x="863400" y="896850"/>
            <a:ext cx="741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21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Heuristic Evaluation</a:t>
            </a:r>
            <a:endParaRPr b="1" sz="4000"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470025" y="1152475"/>
            <a:ext cx="86739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Compared Application -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Google Maps live traffic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Heuristics Evaluated -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Visibility of system status, match between system and the real world, user control and freedom, consistency and standards, help and documentation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Visibility - Automatic updates/refresh the map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Match Between System &amp; World - Green/Yellow/Red indicates speed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User Control &amp; Freedom - Easy and intuitive to use and navigate the app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Consistency &amp; Standards - All features should have clear &amp; obvious use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Help &amp; Documentation - Necessary for efficient use of the app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3" name="Google Shape;143;p26"/>
          <p:cNvCxnSpPr/>
          <p:nvPr/>
        </p:nvCxnSpPr>
        <p:spPr>
          <a:xfrm>
            <a:off x="2025200" y="888375"/>
            <a:ext cx="516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249450" y="306025"/>
            <a:ext cx="8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Preliminary </a:t>
            </a:r>
            <a:r>
              <a:rPr b="1" lang="en" sz="2400"/>
              <a:t>Instructional</a:t>
            </a:r>
            <a:r>
              <a:rPr b="1" lang="en" sz="2400"/>
              <a:t>/Content Recommendations</a:t>
            </a:r>
            <a:endParaRPr b="1" sz="2400"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Student Instructions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Wait for invitation from instructor and accept it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Login with Michigan Tech credentials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Wait for your turn to choose a route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When it is your turn, enter origin and destination points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Once path is set, choose “End Turn”, and notify instructor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Professor Instructions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Login with master credentials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Send web app invitations to students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Set up game session with desired network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Start the “game” session, and tell one student at a time to input their origin and destination points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arenR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Monitor the network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6)     When the game is finished, choose the “End Game” option to review it later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" name="Google Shape;150;p27"/>
          <p:cNvCxnSpPr/>
          <p:nvPr/>
        </p:nvCxnSpPr>
        <p:spPr>
          <a:xfrm>
            <a:off x="656075" y="812325"/>
            <a:ext cx="782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Thank You; Any Questions?</a:t>
            </a:r>
            <a:endParaRPr b="1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535925"/>
            <a:ext cx="85206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Student Nominal Use Scenario</a:t>
            </a:r>
            <a:endParaRPr b="1" sz="3600"/>
          </a:p>
        </p:txBody>
      </p:sp>
      <p:cxnSp>
        <p:nvCxnSpPr>
          <p:cNvPr id="61" name="Google Shape;61;p14"/>
          <p:cNvCxnSpPr/>
          <p:nvPr/>
        </p:nvCxnSpPr>
        <p:spPr>
          <a:xfrm>
            <a:off x="1105050" y="1199900"/>
            <a:ext cx="693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83150"/>
            <a:ext cx="8520600" cy="10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Users and Environment</a:t>
            </a:r>
            <a:endParaRPr b="1" sz="4000"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1607975"/>
            <a:ext cx="85206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Users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main users will be students in the class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Environment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environment for the users will likely be in a classroom or other educational room</a:t>
            </a:r>
            <a:endParaRPr sz="2000"/>
          </a:p>
        </p:txBody>
      </p:sp>
      <p:cxnSp>
        <p:nvCxnSpPr>
          <p:cNvPr id="68" name="Google Shape;68;p15"/>
          <p:cNvCxnSpPr/>
          <p:nvPr/>
        </p:nvCxnSpPr>
        <p:spPr>
          <a:xfrm>
            <a:off x="1428750" y="1080425"/>
            <a:ext cx="628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70250"/>
            <a:ext cx="8520600" cy="103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Scenario Description</a:t>
            </a:r>
            <a:endParaRPr b="1" sz="4000"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311700" y="1217325"/>
            <a:ext cx="8520600" cy="3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student will log in through an email link received from the professor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150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n their turn, the s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tudent will select nodes from the network forming a path to get from their Origin to Destination in the quickest time possible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150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student will hit End Turn button when finished with their turn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1500"/>
              </a:spcBef>
              <a:spcAft>
                <a:spcPts val="150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This cycle will repeat for all of the students until the session has ended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" name="Google Shape;75;p16"/>
          <p:cNvCxnSpPr/>
          <p:nvPr/>
        </p:nvCxnSpPr>
        <p:spPr>
          <a:xfrm>
            <a:off x="1878900" y="1042450"/>
            <a:ext cx="538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0" y="47738"/>
            <a:ext cx="2585173" cy="50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728" y="142900"/>
            <a:ext cx="6208823" cy="442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ctrTitle"/>
          </p:nvPr>
        </p:nvSpPr>
        <p:spPr>
          <a:xfrm>
            <a:off x="311700" y="83150"/>
            <a:ext cx="8520600" cy="10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Professor Nominal Use Scenario</a:t>
            </a:r>
            <a:endParaRPr b="1" sz="4000"/>
          </a:p>
        </p:txBody>
      </p:sp>
      <p:cxnSp>
        <p:nvCxnSpPr>
          <p:cNvPr id="87" name="Google Shape;87;p18"/>
          <p:cNvCxnSpPr/>
          <p:nvPr/>
        </p:nvCxnSpPr>
        <p:spPr>
          <a:xfrm>
            <a:off x="475850" y="1080425"/>
            <a:ext cx="821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311700" y="83150"/>
            <a:ext cx="8520600" cy="10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Users and Environment</a:t>
            </a:r>
            <a:endParaRPr b="1" sz="4000"/>
          </a:p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311700" y="1339050"/>
            <a:ext cx="8520600" cy="27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Users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main user will be the professor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Students may view the screen if it is on the projector</a:t>
            </a:r>
            <a:endParaRPr/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" sz="2200">
                <a:latin typeface="Times New Roman"/>
                <a:ea typeface="Times New Roman"/>
                <a:cs typeface="Times New Roman"/>
                <a:sym typeface="Times New Roman"/>
              </a:rPr>
              <a:t>Environment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environment that the users will be in will likely be a classroom or office</a:t>
            </a:r>
            <a:endParaRPr/>
          </a:p>
        </p:txBody>
      </p:sp>
      <p:cxnSp>
        <p:nvCxnSpPr>
          <p:cNvPr id="94" name="Google Shape;94;p19"/>
          <p:cNvCxnSpPr/>
          <p:nvPr/>
        </p:nvCxnSpPr>
        <p:spPr>
          <a:xfrm>
            <a:off x="1623600" y="1042500"/>
            <a:ext cx="599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ctrTitle"/>
          </p:nvPr>
        </p:nvSpPr>
        <p:spPr>
          <a:xfrm>
            <a:off x="311700" y="70250"/>
            <a:ext cx="8520600" cy="103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Scenario Description</a:t>
            </a:r>
            <a:endParaRPr b="1" sz="4000"/>
          </a:p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311700" y="1227775"/>
            <a:ext cx="8520600" cy="3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Professor logs in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Begins a new game session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Invites students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Directs students to pick their routes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End game, saving it to the database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1" name="Google Shape;101;p20"/>
          <p:cNvCxnSpPr/>
          <p:nvPr/>
        </p:nvCxnSpPr>
        <p:spPr>
          <a:xfrm>
            <a:off x="1811700" y="1023550"/>
            <a:ext cx="5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31850" cy="29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400" y="1898250"/>
            <a:ext cx="4856950" cy="26280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8" name="Google Shape;108;p21"/>
          <p:cNvCxnSpPr/>
          <p:nvPr/>
        </p:nvCxnSpPr>
        <p:spPr>
          <a:xfrm>
            <a:off x="1560150" y="2222675"/>
            <a:ext cx="2643000" cy="139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